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65" r:id="rId2"/>
    <p:sldId id="266" r:id="rId3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7332" y="1614939"/>
            <a:ext cx="6378442" cy="2503978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1700" dirty="0"/>
            </a:br>
            <a:br>
              <a:rPr lang="es-GT" sz="1700" dirty="0"/>
            </a:br>
            <a:r>
              <a:rPr lang="es-GT" sz="1700" dirty="0"/>
              <a:t>La Asociación Deportiva Nacional de Tiro con Armas de Caza con relación al numeral 10 del artículo 10 del Capítulo segundo,                       Decreto No. 57-2008 informa:               </a:t>
            </a:r>
            <a:br>
              <a:rPr lang="es-GT" sz="1700" dirty="0"/>
            </a:br>
            <a:r>
              <a:rPr lang="es-GT" sz="500" dirty="0"/>
              <a:t> </a:t>
            </a:r>
            <a:br>
              <a:rPr lang="es-GT" sz="500" dirty="0"/>
            </a:br>
            <a:r>
              <a:rPr lang="es-GT" sz="1700" dirty="0"/>
              <a:t>Que este numeral no aplica para el ejercicio </a:t>
            </a:r>
            <a:r>
              <a:rPr lang="es-GT" sz="1700"/>
              <a:t>fiscal 2022 </a:t>
            </a:r>
            <a:r>
              <a:rPr lang="es-GT" sz="1700" dirty="0"/>
              <a:t>a la                     Asociación en cuanto a los procesos de cotización y licitación para               la adquisición de bienes relacionados con los programas de                  educación, salud, seguridad, desarrollo rural, y todos aquellos que tienen dentro de sus características la entrega de dichos bienes a beneficiarios directos o indirectos.  </a:t>
            </a:r>
            <a:br>
              <a:rPr lang="es-GT" sz="1700" dirty="0"/>
            </a:br>
            <a:r>
              <a:rPr lang="es-GT" sz="1700" dirty="0"/>
              <a:t>Por lo que: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002065" y="7770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3" name="Imagen 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64189"/>
            <a:ext cx="6120000" cy="25714"/>
          </a:xfrm>
          <a:prstGeom prst="rect">
            <a:avLst/>
          </a:prstGeom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1321071" y="639956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10, Ley de Acceso a la Información Pública)</a:t>
            </a:r>
          </a:p>
          <a:p>
            <a:r>
              <a:rPr lang="es-GT" sz="850" b="1" dirty="0"/>
              <a:t>PROCESOS DE COTIZACIÓN Y LICITACIÓN PARA PROGRAMAS DEL SUJETO OBLIGADO PARA BENEFICIARIOS DIRECTOS E INDIRECTOS</a:t>
            </a:r>
          </a:p>
          <a:p>
            <a:r>
              <a:rPr lang="es-GT" sz="900" b="1" dirty="0"/>
              <a:t>Vigente período 2022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342414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57732" y="1577395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004116" y="5546420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/>
        </p:nvSpPr>
        <p:spPr>
          <a:xfrm>
            <a:off x="1399106" y="3931551"/>
            <a:ext cx="6366668" cy="15283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1700" dirty="0"/>
              <a:t>No cuenta con un detalle de procesos de adjudicación y/o contratos para adquisiciones con procesos de cotización y licitación.</a:t>
            </a:r>
          </a:p>
          <a:p>
            <a:r>
              <a:rPr lang="es-GT" sz="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1700" dirty="0"/>
              <a:t>La compra de los cartuchos de tiro se realiza por medio  de CDAG y/o COG con base en lo establecido en el artículo 215, Ley Nacional para el Desarrollo de la Cultura Física y del Deporte.</a:t>
            </a:r>
          </a:p>
        </p:txBody>
      </p:sp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9" y="9828"/>
            <a:ext cx="1486071" cy="119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1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7332" y="1614939"/>
            <a:ext cx="6378442" cy="2503978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1700" dirty="0"/>
            </a:br>
            <a:br>
              <a:rPr lang="es-GT" sz="1700" dirty="0"/>
            </a:br>
            <a:r>
              <a:rPr lang="es-GT" sz="1700" dirty="0"/>
              <a:t>La Asociación Deportiva Nacional de Tiro con Armas de Caza con relación al numeral 10 del artículo 10 del Capítulo segundo,                       Decreto No. 57-2008 informa:               </a:t>
            </a:r>
            <a:br>
              <a:rPr lang="es-GT" sz="1700" dirty="0"/>
            </a:br>
            <a:r>
              <a:rPr lang="es-GT" sz="500" dirty="0"/>
              <a:t> </a:t>
            </a:r>
            <a:br>
              <a:rPr lang="es-GT" sz="500" dirty="0"/>
            </a:br>
            <a:r>
              <a:rPr lang="es-GT" sz="1700" dirty="0"/>
              <a:t>Que este numeral no aplica para la Asociación en cuanto a                      los procesos de cotización y licitación para la adquisición de                       bienes relacionados con los programas de educación, salud, seguridad, desarrollo rural, y todos aquellos que tienen dentro de sus     características la entrega de dichos bienes a beneficiarios                          directos o indirectos.  </a:t>
            </a:r>
            <a:br>
              <a:rPr lang="es-GT" sz="1700" dirty="0"/>
            </a:br>
            <a:r>
              <a:rPr lang="es-GT" sz="1700" dirty="0"/>
              <a:t>Por lo que: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593619" y="5413"/>
            <a:ext cx="7956761" cy="1200545"/>
            <a:chOff x="596344" y="329565"/>
            <a:chExt cx="7956761" cy="1200545"/>
          </a:xfrm>
        </p:grpSpPr>
        <p:pic>
          <p:nvPicPr>
            <p:cNvPr id="9" name="Imagen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6344" y="329565"/>
              <a:ext cx="2490390" cy="1200545"/>
            </a:xfrm>
            <a:prstGeom prst="rect">
              <a:avLst/>
            </a:prstGeom>
            <a:ln>
              <a:noFill/>
            </a:ln>
            <a:effectLst>
              <a:softEdge rad="12700"/>
            </a:effectLst>
          </p:spPr>
        </p:pic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2992090" y="1101198"/>
              <a:ext cx="5561015" cy="23726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br>
                <a:rPr lang="es-GT" sz="1300" b="1" dirty="0"/>
              </a:br>
              <a:br>
                <a:rPr lang="es-GT" sz="1300" b="1" dirty="0"/>
              </a:br>
              <a:br>
                <a:rPr lang="es-GT" sz="1300" b="1" dirty="0"/>
              </a:br>
              <a:r>
                <a:rPr lang="es-GT" sz="1300" b="1" dirty="0"/>
                <a:t>Asociación Deportiva Nacional de Tiro con Armas de Caza</a:t>
              </a:r>
            </a:p>
          </p:txBody>
        </p:sp>
        <p:pic>
          <p:nvPicPr>
            <p:cNvPr id="13" name="Imagen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6074" y="1088341"/>
              <a:ext cx="5619048" cy="25714"/>
            </a:xfrm>
            <a:prstGeom prst="rect">
              <a:avLst/>
            </a:prstGeom>
          </p:spPr>
        </p:pic>
      </p:grpSp>
      <p:sp>
        <p:nvSpPr>
          <p:cNvPr id="14" name="Título 1"/>
          <p:cNvSpPr txBox="1">
            <a:spLocks/>
          </p:cNvSpPr>
          <p:nvPr/>
        </p:nvSpPr>
        <p:spPr>
          <a:xfrm>
            <a:off x="1321071" y="639956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10, Ley de Acceso a la Información Pública)</a:t>
            </a:r>
          </a:p>
          <a:p>
            <a:r>
              <a:rPr lang="es-GT" sz="850" b="1" dirty="0"/>
              <a:t>PROCESOS DE COTIZACIÓN Y LICITACIÓN PARA PROGRAMAS DEL SUJETO OBLIGADO PARA BENEFICIARIOS DIRECTOS E INDIRECTOS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49" y="6342414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57732" y="1577395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004116" y="5546420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/>
        </p:nvSpPr>
        <p:spPr>
          <a:xfrm>
            <a:off x="1399106" y="3931551"/>
            <a:ext cx="6366668" cy="15283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1700" dirty="0"/>
              <a:t>No cuenta con un detalle de procesos de adjudicación y/o contratos para adquisiciones con procesos de cotización y licitación.</a:t>
            </a:r>
          </a:p>
          <a:p>
            <a:r>
              <a:rPr lang="es-GT" sz="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1700" dirty="0"/>
              <a:t>La compra de los cartuchos de tiro se realiza por medio  de CDAG y/o COG con base en lo establecido en el artículo 215, Ley Nacional para el Desarrollo de la Cultura Física y del Deporte.</a:t>
            </a:r>
          </a:p>
        </p:txBody>
      </p:sp>
    </p:spTree>
    <p:extLst>
      <p:ext uri="{BB962C8B-B14F-4D97-AF65-F5344CB8AC3E}">
        <p14:creationId xmlns:p14="http://schemas.microsoft.com/office/powerpoint/2010/main" val="4039166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</TotalTime>
  <Words>409</Words>
  <Application>Microsoft Office PowerPoint</Application>
  <PresentationFormat>Carta (216 x 279 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  La Asociación Deportiva Nacional de Tiro con Armas de Caza con relación al numeral 10 del artículo 10 del Capítulo segundo,                       Decreto No. 57-2008 informa:                  Que este numeral no aplica para el ejercicio fiscal 2022 a la                     Asociación en cuanto a los procesos de cotización y licitación para               la adquisición de bienes relacionados con los programas de                  educación, salud, seguridad, desarrollo rural, y todos aquellos que tienen dentro de sus características la entrega de dichos bienes a beneficiarios directos o indirectos.   Por lo que:</vt:lpstr>
      <vt:lpstr>  La Asociación Deportiva Nacional de Tiro con Armas de Caza con relación al numeral 10 del artículo 10 del Capítulo segundo,                       Decreto No. 57-2008 informa:                  Que este numeral no aplica para la Asociación en cuanto a                      los procesos de cotización y licitación para la adquisición de                       bienes relacionados con los programas de educación, salud, seguridad, desarrollo rural, y todos aquellos que tienen dentro de sus     características la entrega de dichos bienes a beneficiarios                          directos o indirectos.   Por lo que: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211</cp:revision>
  <cp:lastPrinted>2020-02-24T17:43:14Z</cp:lastPrinted>
  <dcterms:created xsi:type="dcterms:W3CDTF">2017-06-09T21:20:02Z</dcterms:created>
  <dcterms:modified xsi:type="dcterms:W3CDTF">2023-02-11T15:12:14Z</dcterms:modified>
</cp:coreProperties>
</file>